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36AEC-2519-421C-AE35-B432CCEC28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5D3F2-470F-4501-A600-DC277B34B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Upset plot showing the overlap between the different databases compiling drug–ADR associations. FAERS, MEDEFFECT, OFFSIDES and SIDER represented as dark red, light blue, green and orange,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511A1-80F1-4293-B267-B652D3BCFF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Upset plot showing the overlap between the different databases compiling drug–ADR associations. FAERS,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36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Upset plot showing the overlap between the different databases compiling drug–ADR associations. FAERS,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2024-05-19T21:34:58Z</dcterms:modified>
</cp:coreProperties>
</file>