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C27B54-E60E-4BF9-B5A4-D79A6D31BA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6EF3F-25EF-4459-8CA9-885F6E5F54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bar chart of specimen records within the CIGAF database by genus. The bars are colored by fungal family and are ordered from lowest to highest prevalence within each category.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6D937-7CC2-4AAA-A2CB-AF5A1EDCEC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bar chart of specimen records within the CIGAF database by genus. The bars are colored by fungal family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459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bar chart of specimen records within the CIGAF database by genus. The bars are colored by fungal family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2024-05-08T02:03:29Z</dcterms:modified>
</cp:coreProperties>
</file>