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B144B1-9D3C-4ED7-B8BC-B6B5295988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BAC1B9-C62C-4786-B833-6C86C369D9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Model-predicted  versus experimental . Model predicted apparent equilibrium constants under defined experimental conditions (T, I, [Mg2+], [Ca2+], [Na+], [K+] and pH) are plotted versus experimental measurements for all data used in the analysis. Data points in the pentose phosphate pathway are shown as filled squares.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2480AE-7E90-493A-9B04-34CA4BC03E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Model-predicted  versus experimental . Model predicted apparent equilibrium constants under defined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725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Model-predicted  versus experimental . Model predicted apparent equilibrium constants under defined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2024-05-09T01:14:29Z</dcterms:modified>
</cp:coreProperties>
</file>