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2BEFD8-6210-4F99-BA6D-E1F42FB769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C8028A-8D0F-4621-8C8B-E40D6EE168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( A ) The neuropeptide frequency distribution based on phyla. ( B ) The neuropeptide family distribution based on phyla.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8EE988-DB2E-48E7-8A67-15C4E50631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( A ) The neuropeptide frequency distribution based on phyla. ( B ) The neuropeptide family distribution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94000" y="1371600"/>
            <a:ext cx="355919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( A ) The neuropeptide frequency distribution based on phyla. ( B ) The neuropeptide family distribution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2024-05-18T20:14:10Z</dcterms:modified>
</cp:coreProperties>
</file>