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049914-6AC2-45C7-89B4-AD6994C8DD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5A6E91-89AA-47BB-920A-C9B95B375A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Trait coverage mapped on the tree. The tree is on the family level (composed of 121 families) with the proportion of the total number of traits (orange) displayed as pie charts (the fuller the pie, the more the traits). The tree was constructed based on the recent phylogeny of spiders (42). Five families (Hexurellidae, Mecicobothriidae, Megahexuridae, Microhexuridae and Myrmecicultoridae) were omitted because their position in the tree is not known.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107F53-F2E2-41AA-A727-514A680F95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6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baab064, </a:t>
            </a:r>
            <a:r>
              <a:rPr lang="en-US" altLang="en-US" sz="1000">
                <a:solidFill>
                  <a:srgbClr val="333333"/>
                </a:solidFill>
                <a:hlinkClick r:id="rId3"/>
              </a:rPr>
              <a:t>https://doi.org/10.1093/database/baab064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Trait coverage mapped on the tree. The tree is on the family level (composed of 121 families)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780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Trait coverage mapped on the tree. The tree is on the family level (composed of 121 families)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2024-05-19T14:40:59Z</dcterms:modified>
</cp:coreProperties>
</file>