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9224FE-3EC9-49F8-8200-044E7906C6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8CCD1-8302-499F-B00E-D6121A97E8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CPI detection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6DE70-CC9A-4FD9-95CE-3272F848D7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the CPI detection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46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Overview of the CPI detection method.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2024-05-20T07:19:13Z</dcterms:modified>
</cp:coreProperties>
</file>