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E8EA78-BC5F-4736-A6D7-FA94B46955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46EBEC-27AC-45F6-BC4C-64D8E24E2D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of the analyses in IntOGen. Each analysis unit (set of assays from the same study using the same platform and annotated with the same ICD-O terms) is analysed to detect the significantly altered genes. The gene-level experiment results are analyzed further to detect significantly altered modules. The experiment results with the same ICD-O terms are combined both at the gene level and at the module level. For methods details see (1).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7B1156-83B2-4A9D-B15B-C87EF72445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Flowchart of the analyses in IntOGen. Each analysis unit (set of assays from the same study using the same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698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Flowchart of the analyses in IntOGen. Each analysis unit (set of assays from the same study using the same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2024-05-06T11:36:36Z</dcterms:modified>
</cp:coreProperties>
</file>