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A7FA4-B944-4371-A7CE-C9F881F8D0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DF4F0-805C-446F-9667-C070B0909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triples extracted by OpenIE.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7CFBF-3903-4A92-AB16-E65337FCCD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Example of triples extracted by OpenIE.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26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Example of triples extracted by OpenIE.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2024-05-04T02:28:30Z</dcterms:modified>
</cp:coreProperties>
</file>