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1861EB-D2BB-4364-89E8-789C36361B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28586F-C497-4750-86B6-399E1B854E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http://arabidopsis.usc.edu/DisplayResults/ One tab for each category of phenotypes. Under each tab is a dynamic table filled with phenotypes. Clicking on each phenotype shows a popup with links to detailed phenotype information, GWAS plots (Figure 7) and genes adjacent to top associations.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BE8B29-5E43-4826-B8CE-6915B87F4C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http://arabidopsis.usc.edu/DisplayResults/ One tab for each category of phenotypes. Under each tab is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807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http://arabidopsis.usc.edu/DisplayResults/ One tab for each category of phenotypes. Under each tab is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2024-05-07T15:18:27Z</dcterms:modified>
</cp:coreProperties>
</file>