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7AA8D1-9D66-4B08-969F-444A371ECB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2BC913-1A60-4EBF-A19A-B27EE0B1F0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flow diagram of the database construction. Gene-specific information was collected from Human Protein Atlas, HGNC, UniProt and Ensembl. Experiments identified regulators was searched in the PubMed. RNA sequencing data from TCGA were used to carry out correlation analysis and differential expression analysis. TCGA survival data and phenotype data were used to customize survival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0D277A-1E6B-4271-971D-2C23543A772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Browse entrance. (A) Search in the homepage; (B) click on the autophagy pathway illustration; (C) select from the dropdown list of genes; (D) click on the anatomy illustration; (E) select from the dropdown list of tumors.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0D277A-1E6B-4271-971D-2C23543A772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Screenshots from the Autophagy in Tumors. (A) Differential expression analysis; (B) box plot; (C) heat plot; (D) population filter for customized survival analysis; (E) interactive Kaplan–Meier plotter interface; (F) clinical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0D277A-1E6B-4271-971D-2C23543A772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Screenshots from the genes section. (A) Expression profiles; (B) intracellular location; (C) heat plot; (D) scatter plot; (E) manual curated regulators; (F) DNA methylation; (G) animal models.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0D277A-1E6B-4271-971D-2C23543A772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Example for ATdb application. Kaplan–Meier plot for (A) breast cancer (TCGA-BRCA); (B) endometrioid cancer (TCGA-UCEC); (C) lung adenocarcinoma (TCGA-LUAD); (D) lung squamous cell carcinoma (TCGA-LUSC).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0D277A-1E6B-4271-971D-2C23543A772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Circus plot between the most connected lncRNAs and genes. The top five most connected lncRNAs are connected with a wide range of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0D277A-1E6B-4271-971D-2C23543A7721}"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5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5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5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52"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a052"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baaa052, </a:t>
            </a:r>
            <a:r>
              <a:rPr lang="en-US" altLang="en-US" sz="1000">
                <a:solidFill>
                  <a:srgbClr val="333333"/>
                </a:solidFill>
                <a:hlinkClick r:id="rId3"/>
              </a:rPr>
              <a:t>https://doi.org/10.1093/database/baaa052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flow diagram of the database construction. Gene-specific information was collected from Human 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0498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baaa052, </a:t>
            </a:r>
            <a:r>
              <a:rPr lang="en-US" altLang="en-US" sz="1000">
                <a:solidFill>
                  <a:srgbClr val="333333"/>
                </a:solidFill>
                <a:hlinkClick r:id="rId3"/>
              </a:rPr>
              <a:t>https://doi.org/10.1093/database/baaa052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Browse entrance. (A) Search in the homepage; (B) click on the autophagy pathway illustration; (C) select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3834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baaa052, </a:t>
            </a:r>
            <a:r>
              <a:rPr lang="en-US" altLang="en-US" sz="1000">
                <a:solidFill>
                  <a:srgbClr val="333333"/>
                </a:solidFill>
                <a:hlinkClick r:id="rId3"/>
              </a:rPr>
              <a:t>https://doi.org/10.1093/database/baaa052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Screenshots from the Autophagy in Tumors. (A) Differential expression analysis; (B) box plot; (C) heat plot;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49600" y="1371600"/>
            <a:ext cx="285165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baaa052, </a:t>
            </a:r>
            <a:r>
              <a:rPr lang="en-US" altLang="en-US" sz="1000">
                <a:solidFill>
                  <a:srgbClr val="333333"/>
                </a:solidFill>
                <a:hlinkClick r:id="rId3"/>
              </a:rPr>
              <a:t>https://doi.org/10.1093/database/baaa052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Screenshots from the genes section. (A) Expression profiles; (B) intracellular location; (C) heat plot; (D)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3879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baaa052, </a:t>
            </a:r>
            <a:r>
              <a:rPr lang="en-US" altLang="en-US" sz="1000">
                <a:solidFill>
                  <a:srgbClr val="333333"/>
                </a:solidFill>
                <a:hlinkClick r:id="rId3"/>
              </a:rPr>
              <a:t>https://doi.org/10.1093/database/baaa052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Example for ATdb application. Kaplan–Meier plot for (A) breast cancer (TCGA-BRCA); (B) endometrioid cancer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45326"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baaa052, </a:t>
            </a:r>
            <a:r>
              <a:rPr lang="en-US" altLang="en-US" sz="1000">
                <a:solidFill>
                  <a:srgbClr val="333333"/>
                </a:solidFill>
                <a:hlinkClick r:id="rId3"/>
              </a:rPr>
              <a:t>https://doi.org/10.1093/database/baaa052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Circus plot between the most connected lncRNAs and genes. The top five most connected lncRNAs are connected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7626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The flow diagram of the database construction. Gene-specific information was collected from Human Protein ...</vt:lpstr>
      <vt:lpstr>Figure 2 Browse entrance. (A) Search in the homepage; (B) click on the autophagy pathway illustration; (C) select from ...</vt:lpstr>
      <vt:lpstr>Figure 3 Screenshots from the Autophagy in Tumors. (A) Differential expression analysis; (B) box plot; (C) heat plot; ...</vt:lpstr>
      <vt:lpstr>Figure 4 Screenshots from the genes section. (A) Expression profiles; (B) intracellular location; (C) heat plot; (D) ...</vt:lpstr>
      <vt:lpstr>Figure 5 Example for ATdb application. Kaplan–Meier plot for (A) breast cancer (TCGA-BRCA); (B) endometrioid cancer ...</vt:lpstr>
      <vt:lpstr>Figure 6 Circus plot between the most connected lncRNAs and genes. The top five most connected lncRNAs are connected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2024-05-19T21:35:36Z</dcterms:modified>
</cp:coreProperties>
</file>