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A4B872-53ED-4698-9618-523741F94A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8E8AB0-2DE5-4E4E-848A-18B7682D05F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Expanding targeted journal curation at CTD. From March to August 2012, 9631 new articles were added to CTD. Of these, 4254 are from targeted journal curation, including 1252 from the three journals (TS, CBI and EHP) reported here (yellow bars) plus 3002 articles from nine additional journals (green bars) for publication years from 2009 to the first half of 2012. The remaining 5377 articles (black bars) are from other CTD projects and span publication years 1962–2012.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03581F-EBAE-42B5-A0AC-B5635CE480D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5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bas051, </a:t>
            </a:r>
            <a:r>
              <a:rPr lang="en-US" altLang="en-US" sz="1000">
                <a:solidFill>
                  <a:srgbClr val="333333"/>
                </a:solidFill>
                <a:hlinkClick r:id="rId3"/>
              </a:rPr>
              <a:t>https://doi.org/10.1093/database/bas051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Expanding targeted journal curation at CTD. From March to August 2012, 9631 new articles were added to CTD.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0197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Expanding targeted journal curation at CTD. From March to August 2012, 9631 new articles were added to CTD.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2024-05-19T15:46:26Z</dcterms:modified>
</cp:coreProperties>
</file>