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A4A00-32C5-4379-AF47-5343B2B7B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9C386-EF1C-4F53-8900-9135E94E71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Original assay design pattern (3).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9CCE2F-6A0E-4B52-8C29-5E303689B9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Original assay design pattern (3).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Original assay design pattern (3).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2024-05-15T02:59:17Z</dcterms:modified>
</cp:coreProperties>
</file>