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4B0D6-7285-4D28-BF30-88E5F5D8B7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E620A-FB41-4EED-A4EF-CC6A4FF928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potential mechanism of membrane disruption and/or translocation by antimicrobial peptides. (a) Carpet model: Another face of the membrane is covered by AMPs to form a ‘carpet’ and the membrane undergoes some perturbation and deformation. (b) Barrel-Stave model: AMPs interact laterally and form transmembrane pores. (c) Toroidal pore model: AMPs penetrate the bilayer membrane and form a toroid of high curvature. (d) Aggregate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64D18B-842A-4E54-86A0-14E098292C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Schematic representation of the potential mechanism of membrane disruption and/or translocation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2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Schematic representation of the potential mechanism of membrane disruption and/or translocation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2024-05-14T02:51:19Z</dcterms:modified>
</cp:coreProperties>
</file>