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28C31-3D08-4CB9-A5FA-DDE508D810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7DFC4-F9C7-4C8A-B32E-EEBB892C6B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PROFESSor query system. The PROFESSor is a dynamic search tool generated from the core databases to help the user to refine complex queries. Using the PROFESSor users are given suggestions for extending their search words/phrases that helps them rapidly and accurately find all functional, structure and sequence information about a particular protein and its relation to other protein functions, folds or ligands.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7BC83-6E49-4A01-A2A7-A8CCAF848B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PROFESSor query system. The PROFESSor is a dynamic search tool generated from the core databases to help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PROFESSor query system. The PROFESSor is a dynamic search tool generated from the core databases to help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2024-07-27T02:41:33Z</dcterms:modified>
</cp:coreProperties>
</file>