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E7AF0-D2E1-46A1-90F7-D771E0A36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1A13F-A1B2-4E48-8DAE-43F9274F5A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Features of the InterMine interface can be combined to create iterative workflows. For instance, the entities from the results of a query generated either using the query builder or through a template search can be saved as a list. The list can be fed into further queries or combined with other lists using set operations to create further lists. At any stage, individual entities or lists can be examined in more detail through the list analysis and report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88CA55-0084-4BB4-9EE2-FCFF95A7A4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baac054, </a:t>
            </a:r>
            <a:r>
              <a:rPr lang="en-US" altLang="en-US" sz="1000">
                <a:solidFill>
                  <a:srgbClr val="333333"/>
                </a:solidFill>
                <a:hlinkClick r:id="rId3"/>
              </a:rPr>
              <a:t>https://doi.org/10.1093/database/baac054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Features of the InterMine interface can be combined to create iterative workflows. For instance, the entities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40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Features of the InterMine interface can be combined to create iterative workflows. For instance, the entities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2024-05-03T10:09:39Z</dcterms:modified>
</cp:coreProperties>
</file>