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73FF45-CA43-4019-919C-5BCF228540A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872EB7-F5FE-42E7-8F49-3B47BFE73DD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flowchart of T-HOD construction.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2013. Published by Oxford University Press.This is an Open Access article distributed under the terms of the Creative Commons Attribution Non-Commercial License (http://creativecommons.org/licenses/by-nc/3.0/),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083315-6441-4735-9BF9-96D5A83B953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2013, , 2013, bas061,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The flowchart of T-HOD construction.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61723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The flowchart of T-HOD construction.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2024-05-08T08:14:19Z</dcterms:modified>
</cp:coreProperties>
</file>