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A2D574-468E-4D17-99AD-8B6E22045D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FA1B9E-61BB-4713-B29E-A23BD474EE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Zmap screenshot of four representative full-length transcripts at the human PDE4DIP locus encoding phosphodiesterase 4D interacting protein (A) and screenshot of the Ensembl display of introns built using the Illumia Bodymap2 RNA-Seq dataset (B). The three main transcription start sites (TSS) associated with the locus are circled and the primary tissue types in which the TSSs are up or downregulated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BF44D0-C3D2-4173-8949-863E784950F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bas014, </a:t>
            </a:r>
            <a:r>
              <a:rPr lang="en-US" altLang="en-US" sz="1000">
                <a:solidFill>
                  <a:srgbClr val="333333"/>
                </a:solidFill>
                <a:hlinkClick r:id="rId3"/>
              </a:rPr>
              <a:t>https://doi.org/10.1093/database/bas014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Zmap screenshot of four representative full-length transcripts at the human PDE4DIP locus encoding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915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Zmap screenshot of four representative full-length transcripts at the human PDE4DIP locus encoding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2024-05-19T16:19:40Z</dcterms:modified>
</cp:coreProperties>
</file>