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7629B5-3AE8-4635-A02B-9346FAA88A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4142E2-8EC6-4025-849F-B645A14F8B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Shows a partial view of the interactive diagram page for the ‘androgen signaling pathway’ (A) and for the ‘prostate cancer pathway’ with the inset showing the list of miRNAs of potential interest in prostate cancer which can be accessed by clicking on the functional class icon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E8FE9E-0028-4B72-8062-046EF2C89A5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bar010, </a:t>
            </a:r>
            <a:r>
              <a:rPr lang="en-US" altLang="en-US" sz="1000">
                <a:solidFill>
                  <a:srgbClr val="333333"/>
                </a:solidFill>
                <a:hlinkClick r:id="rId3"/>
              </a:rPr>
              <a:t>https://doi.org/10.1093/database/bar010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Shows a partial view of the interactive diagram page for the ‘androgen signaling pathway’ (A) and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09900" y="1371600"/>
            <a:ext cx="313432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Shows a partial view of the interactive diagram page for the ‘androgen signaling pathway’ (A) and for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2024-05-12T07:18:00Z</dcterms:modified>
</cp:coreProperties>
</file>