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E4699-0057-4597-926C-FFA4744F0F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21903-1F8E-4C9A-884D-83590AE563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constructing AnthraxKP.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AnthraxKG visualization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AntrhaxKG Neo4j Browser.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AED with PBC.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AED and PBC entity categories and numbers. (a) Comparison of Chemical, Disease, Phenomena, Species, Gene, Protein, Anatomy and Toxin. (b) Comparison of Technique, Therapeutics, ProteinMutation, Amino Acid, Vaccine, Enzyme, Peptide, CellLine, Location and Diagnosis. (c) Comparison of Equipment, DNAMutation, SNP, Behavior, Person, Nucleotide, Nucleic Acid, Genome, Agency, Nucleoside and Food.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Full view of AnthraxKG.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 of triples extracted by OpenIE.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09190-7DA9-4B68-BF25-E01BA3DA91C4}"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constructing AnthraxKP.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28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AnthraxKG visualization module.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14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AntrhaxKG Neo4j Browser.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6295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AED with PBC.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885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AED and PBC entity categories and numbers. (a) Comparison of Chemical, Disease, Phenomena,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294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Full view of AnthraxKG.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 of triples extracted by OpenIE.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262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Workflow for constructing AnthraxKP.
</vt:lpstr>
      <vt:lpstr>Figure 2. AnthraxKG visualization module.
</vt:lpstr>
      <vt:lpstr>Figure 3. AntrhaxKG Neo4j Browser.
</vt:lpstr>
      <vt:lpstr>Figure 4. Comparison of AED with PBC.
</vt:lpstr>
      <vt:lpstr>Figure 5. Comparison of AED and PBC entity categories and numbers. (a) Comparison of Chemical, Disease, Phenomena, ...</vt:lpstr>
      <vt:lpstr>Figure 6. Full view of AnthraxKG.
</vt:lpstr>
      <vt:lpstr>Figure 7. Example of triples extracted by OpenIE.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2024-05-04T05:11:31Z</dcterms:modified>
</cp:coreProperties>
</file>