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AAA46B-A485-4EF1-A923-1D08A467AA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1633E7-A3E5-4CAE-945B-53B62AB437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Details of a selected capsids structure. Capsid files: capsid domain PDB, full capsids PDB, full capsid PSF and capsid FASTA.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51ED6-941B-4E56-9918-613BF35125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Details of a selected capsids structure. Capsid files: capsid domain PDB, full capsids PDB, full capsid PSF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8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Details of a selected capsids structure. Capsid files: capsid domain PDB, full capsids PDB, full capsid PSF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2024-05-18T19:47:06Z</dcterms:modified>
</cp:coreProperties>
</file>