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789F1E-9653-4079-B564-44FDD205E1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12B8A7-A215-44B2-AD3A-C26D0EB7EB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Geographical distribution of the 91 effective respondents. Geolocation resolution was conducted using https://ipapi.co/ on the respondent IP addresses collected by Qualtrics.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3B979D-59A9-490B-A6FC-D2F08F8E37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Geographical distribution of the 91 effective respondents. Geolocation resolution was conducted using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Geographical distribution of the 91 effective respondents. Geolocation resolution was conducted using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2024-07-27T04:11:42Z</dcterms:modified>
</cp:coreProperties>
</file>