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CD7F0-E93C-4763-9E63-83EA4EE1CC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5A34C-5AFB-4BE5-BEF4-ED11E89D64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MRB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0706D0-A57F-450A-9A28-7150EB11A6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MRB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representation of MRB architecture.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2024-07-27T03:18:56Z</dcterms:modified>
</cp:coreProperties>
</file>