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00EE3-0A7F-4580-8128-3C2A83AFCA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5F53D-CBA2-4FFB-BB94-EAC67A37E6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7AD21-ABF3-4775-AD45-AF21D0EDC2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2024-05-13T19:55:43Z</dcterms:modified>
</cp:coreProperties>
</file>