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812FD-FBE8-44CB-B059-B189C3282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E714A-FCCB-4227-B43A-0DB5F3DE5D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0483F-BACF-47E3-9948-99E6360031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2024-04-28T11:26:49Z</dcterms:modified>
</cp:coreProperties>
</file>