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79EEE-B346-477D-BDAF-A3BA5731F3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B89D6-7622-4DA7-963D-8CAC539FD6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SSRs in organelle genomes of Camellia: (a) frequency of SSRs identified in mitochondria and (b) chloroplast genomes of 16 Camellia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E3F18-AC91-44BD-A149-DDE23E7D7D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Identification of SSRs in organelle genomes of Camellia: (a) frequency of SSRs identified in mitochondria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07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Identification of SSRs in organelle genomes of Camellia: (a) frequency of SSRs identified in mitochondria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2024-05-19T16:19:00Z</dcterms:modified>
</cp:coreProperties>
</file>