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50AE8C-DED6-4DC7-960E-B3E1A03235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79345-0BE0-4B2A-93BE-5F29DC6121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charts and bar plot representing the curated information for each biological tissue, organism and comparison. Fifty-six percent of resources are retrieved from human experiments, 35% from mouse, 6% from rat and the remaining 3% from zebrafish. (A). Thirty-three percent of the tissues included in ParkDB were obtained from substantia nigra, 31% from basal ganglia, 19% from the whole brain, 6% from different regions of cortex and 11% from different tissues such as Blood, B Lymphocytes, etc.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9A3AA9-EFCC-4554-9DA2-D91125CD4F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Pie charts and bar plot representing the curated information for each biological tissue, organism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9061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Pie charts and bar plot representing the curated information for each biological tissue, organism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2024-05-19T05:38:56Z</dcterms:modified>
</cp:coreProperties>
</file>