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F9909C-46D7-493C-9665-969C7B507C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4B30A-5029-49D6-8702-2FBA0123FD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Architecture of AGODB. AGODB consists of 1902 entries, including 1095 eAgo proteins and 807 pAgo proteins. The relevant information of each entry in AGODB was collected from UniProt, NCBI, AGONOTES and published articles. The development of AGODB includes the design of fields, the development of the retrieval system and the integration of tool(s).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CC63D-F29E-45AC-84E2-B9B4B98D6EF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of Ago protein entries at various categories in the AGODB database. (A) Number of potential and experimentally validated Ago proteins. (B) Number of eAgo and pAgo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CC63D-F29E-45AC-84E2-B9B4B98D6EF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Number distribution of Ago protein entries according to domain annotation information integrity.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CC63D-F29E-45AC-84E2-B9B4B98D6EF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Browsing page of AGODB. (A) A brief browsing table displays fields, including AgoID, Accession, ProteinName, Organism, AgoType, Experimentally verified and links directing to the ‘Detail’ page. (B) The ‘Detail’ page shows detailed descriptions of each Ago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CC63D-F29E-45AC-84E2-B9B4B98D6EF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Search interface of AGODB. For example, if users want to retrieve all the experimentally validated eAgo proteins from mouse, they should first select the search field ‘Organism’ from the pull-down list box, input ‘mouse’ into the corresponding blank text form and select the ‘and’ button. Then, users should select the ‘Experimentally-verified’ search field, input ‘Yes’ and select the ‘and’ button. Finally, they should select the ‘AgoType’ field, input ‘eAgo’ and press the ‘Submit Query’ button.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CC63D-F29E-45AC-84E2-B9B4B98D6EF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top five subclasses of GO enrichment terms. (A) Arabidopsis thaliana species. (B) Bos taurus species. BP: biological processes; MF: molecular function; CC: cellular component.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CC63D-F29E-45AC-84E2-B9B4B98D6EFF}"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7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7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7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7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78"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baac078, </a:t>
            </a:r>
            <a:r>
              <a:rPr lang="en-US" altLang="en-US" sz="1000">
                <a:solidFill>
                  <a:srgbClr val="333333"/>
                </a:solidFill>
                <a:hlinkClick r:id="rId3"/>
              </a:rPr>
              <a:t>https://doi.org/10.1093/database/baac078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Architecture of AGODB. AGODB consists of 1902 entries, including 1095 eAgo proteins and 807 pAgo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6386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baac078, </a:t>
            </a:r>
            <a:r>
              <a:rPr lang="en-US" altLang="en-US" sz="1000">
                <a:solidFill>
                  <a:srgbClr val="333333"/>
                </a:solidFill>
                <a:hlinkClick r:id="rId3"/>
              </a:rPr>
              <a:t>https://doi.org/10.1093/database/baac078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of Ago protein entries at various categories in the AGODB database. (A) Number of potential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3974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baac078, </a:t>
            </a:r>
            <a:r>
              <a:rPr lang="en-US" altLang="en-US" sz="1000">
                <a:solidFill>
                  <a:srgbClr val="333333"/>
                </a:solidFill>
                <a:hlinkClick r:id="rId3"/>
              </a:rPr>
              <a:t>https://doi.org/10.1093/database/baac078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Number distribution of Ago protein entries according to domain annotation information integrity.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1695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baac078, </a:t>
            </a:r>
            <a:r>
              <a:rPr lang="en-US" altLang="en-US" sz="1000">
                <a:solidFill>
                  <a:srgbClr val="333333"/>
                </a:solidFill>
                <a:hlinkClick r:id="rId3"/>
              </a:rPr>
              <a:t>https://doi.org/10.1093/database/baac078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Browsing page of AGODB. (A) A brief browsing table displays fields, including AgoID, Accession, ProteinName,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0947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baac078, </a:t>
            </a:r>
            <a:r>
              <a:rPr lang="en-US" altLang="en-US" sz="1000">
                <a:solidFill>
                  <a:srgbClr val="333333"/>
                </a:solidFill>
                <a:hlinkClick r:id="rId3"/>
              </a:rPr>
              <a:t>https://doi.org/10.1093/database/baac078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Search interface of AGODB. For example, if users want to retrieve all the experimentally validated eAgo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9529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baac078, </a:t>
            </a:r>
            <a:r>
              <a:rPr lang="en-US" altLang="en-US" sz="1000">
                <a:solidFill>
                  <a:srgbClr val="333333"/>
                </a:solidFill>
                <a:hlinkClick r:id="rId3"/>
              </a:rPr>
              <a:t>https://doi.org/10.1093/database/baac078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top five subclasses of GO enrichment terms. (A) Arabidopsis thaliana species. (B) Bos taurus species. BP: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49997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Architecture of AGODB. AGODB consists of 1902 entries, including 1095 eAgo proteins and 807 pAgo proteins. ...</vt:lpstr>
      <vt:lpstr>Figure 2. Schematic of Ago protein entries at various categories in the AGODB database. (A) Number of potential and ...</vt:lpstr>
      <vt:lpstr>Figure 3. Number distribution of Ago protein entries according to domain annotation information integrity.
</vt:lpstr>
      <vt:lpstr>Figure 4. Browsing page of AGODB. (A) A brief browsing table displays fields, including AgoID, Accession, ProteinName, ...</vt:lpstr>
      <vt:lpstr>Figure 5. Search interface of AGODB. For example, if users want to retrieve all the experimentally validated eAgo ...</vt:lpstr>
      <vt:lpstr>Figure 6. The top five subclasses of GO enrichment terms. (A) Arabidopsis thaliana species. (B) Bos taurus species. BP: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2024-05-05T19:35:51Z</dcterms:modified>
</cp:coreProperties>
</file>