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ACD32-C14E-413D-8ECC-84B3FCA614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EBB7F6-82E0-4899-827F-D092D28D5C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Search pages for phenotypic and genotypic data. Users can search varieties with phenotypic data using variety names (A), trait values (B) or parentage (C). Varieties with genotypic data can be searched by variety name, the combination of variety name and marker or by alleles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A78FDB-5445-4090-A20D-A07406A9102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Interfaces to view and download data resulting from a search in the breeding database. (A) Search Result page that shows the search categories, a list of varieties meeting specified criteria and hyperlinks to download the results. (B) Pop-up window where users can choose traits to include in the downloaded file. (C) Pop-up window where users can choose download options such as format of the downloaded file, data (in the current page or all pages) and download method (via email or online). (D) An example of the data downloaded into Excel format. (E) Individual Variety page that can be accessed from the Search Result page. The page shows the pedigree information, photos if available (for example, F), associated alleles and links to download phenotypic and genotypic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A78FDB-5445-4090-A20D-A07406A9102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Interfaces to view and download genotypic data resulting from a search in the breeding database. (A) Search by Marker/Allele page that shows the crop and marker allele(s) chosen. (B) List of individuals associated with the marker allele(s) chosen. (C) An example of the data downloaded into Excel format. (D) An example of the marker information available by clicking on the marker name. (E) GBrowse view of the example marker showing its position in the genome and other associated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A78FDB-5445-4090-A20D-A07406A9102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8" TargetMode="External" /><Relationship Id="rId4"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78" TargetMode="External" /><Relationship Id="rId4" Type="http://schemas.openxmlformats.org/officeDocument/2006/relationships/image" Target="../media/image1.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t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bat078, </a:t>
            </a:r>
            <a:r>
              <a:rPr lang="en-US" altLang="en-US" sz="1000">
                <a:solidFill>
                  <a:srgbClr val="333333"/>
                </a:solidFill>
                <a:hlinkClick r:id="rId3"/>
              </a:rPr>
              <a:t>https://doi.org/10.1093/database/bat078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Search pages for phenotypic and genotypic data. Users can search varieties with phenotypic data using variety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bat078, </a:t>
            </a:r>
            <a:r>
              <a:rPr lang="en-US" altLang="en-US" sz="1000">
                <a:solidFill>
                  <a:srgbClr val="333333"/>
                </a:solidFill>
                <a:hlinkClick r:id="rId3"/>
              </a:rPr>
              <a:t>https://doi.org/10.1093/database/bat078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Interfaces to view and download data resulting from a search in the breeding database. (A) Search Result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bat078, </a:t>
            </a:r>
            <a:r>
              <a:rPr lang="en-US" altLang="en-US" sz="1000">
                <a:solidFill>
                  <a:srgbClr val="333333"/>
                </a:solidFill>
                <a:hlinkClick r:id="rId3"/>
              </a:rPr>
              <a:t>https://doi.org/10.1093/database/bat078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Interfaces to view and download genotypic data resulting from a search in the breeding database. (A)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Search pages for phenotypic and genotypic data. Users can search varieties with phenotypic data using variety ...</vt:lpstr>
      <vt:lpstr>Figure 2. Interfaces to view and download data resulting from a search in the breeding database. (A) Search Result page ...</vt:lpstr>
      <vt:lpstr>Figure 3. Interfaces to view and download genotypic data resulting from a search in the breeding database. (A)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2024-05-21T18:15:57Z</dcterms:modified>
</cp:coreProperties>
</file>