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BCA00-0071-47A1-A726-5E0EEA034D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5DC649-DE2A-4884-B869-7EA0A05159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5B07-7D5F-4B35-8562-6240E1B960C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5B07-7D5F-4B35-8562-6240E1B960C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Static charts from the report feature on MGTdb which enables national surveillance. For any country, or any user’s project (which houses a set of isolates), a report can be generated. The report presents isolates (and MGT assignments), within a specified country or project for a specified range of years, as general summaries, as well as, summarizes the isolates at each individual MGT level as a series of graphs. Shown here are graphs from the report generated for S. Typhimurium MGT5 STs in the UK over the past 10 years (2012–21). In particular, (a) summary of top five MGT5 STs by month, (b) summary of MGT5 ST3307 isolates at the MGT4 and MGT6 levels, and (c) summary of top 10 MGT5 STs by year, where the first graph shows isolate counts, and in the second, the counts have been scaled by the maximal ST distribution observed that year. These data can be explored on MGTdb at https://mgtdb.unsw.edu.au/salmonella/summaryReport by choosing the country ‘UK, setting the ‘Year start’ as 2012, ‘Year end’ as 2021, and then generating the report.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5B07-7D5F-4B35-8562-6240E1B960C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Display of all data in MGTdb and exported data enabling streamlined integration with GrapeTree. (a) All isolates—initially loaded or filtered—are shown in an interactive table. Shown in the table are also the STs assigned to the isolates at all MGT levels and ODCs. This view can be switched to visualize CCs, instead of STs, for all MGT levels, using buttons above the table. The CCs group STs by single linkage clustering with a one allele difference cut-off, and ODCs group the largest MGT-level STs, with 1, 2, 5 and 10 allele difference cut-offs. The table shows a maximum of 100 isolates per page. To summarize all the initially loaded or filtered data, a user can switch to graphical view (button displayed above the table), or download the data (using buttons below the table). The user can download the data displayed in the table (MGT-associated assignments), allelic profiles for the largest MGT level, or export the data to Microreact. (b) GrapeTree visualization of isolates exported from MGTdb. The allelic profiles and the MGT assignments can be imported into GrapeTree to build and visualize a neighbour joining graph (as shown here), or a minimal-spanning tree. The data shown in the table and the GrapeTree network graph are from three outbreaks of S. Typhimurium that occurred in NSW, Australia, in 2012 and can be explored on MGTdb at: https://mgtdb.unsw.edu.au/salmonella/isolate-list?year=2012&amp;state=NSW&amp;searchType=and.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E5B07-7D5F-4B35-8562-6240E1B960C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216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Static charts from the report feature on MGTdb which enables national surveillance. For any country, or 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66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Display of all data in MGTdb and exported data enabling streamlined integration with GrapeTree. (a)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7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visualizations and downloads in MGTdb. The MGTdb database consists of isolates—user-uploaded or those ...</vt:lpstr>
      <vt:lpstr>Figure 2. Interactive charts and streamlined integration with Microreact enabled in MGTdb. (a) An interactive chart in ...</vt:lpstr>
      <vt:lpstr>Figure 3. Static charts from the report feature on MGTdb which enables national surveillance. For any country, or any ...</vt:lpstr>
      <vt:lpstr>Figure 4. Display of all data in MGTdb and exported data enabling streamlined integration with GrapeTree. (a)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2024-07-27T07:50:55Z</dcterms:modified>
</cp:coreProperties>
</file>