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1254A9-EFA6-4185-A3AB-AA01A97834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A7A679-8967-47BA-8DC1-32F3650289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Structural and chemical coverage. Circular icons highlight which proteins have a crystal structure in the PDB. Hovering over an icon provides details on the domain architecture of the protein (including domain name and Interpro ID), the crystallized domains and their clickable PDB codes and titles linked to the associated PDB pages. Data on chemical ligands found in PDB structures were also mapped as square icons. Hovering brings image of the chemical structures and PDB codes.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CB5E1E-1079-4867-8B44-73762F6F37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baac088, </a:t>
            </a:r>
            <a:r>
              <a:rPr lang="en-US" altLang="en-US" sz="1000">
                <a:solidFill>
                  <a:srgbClr val="333333"/>
                </a:solidFill>
                <a:hlinkClick r:id="rId3"/>
              </a:rPr>
              <a:t>https://doi.org/10.1093/database/baac088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Structural and chemical coverage. Circular icons highlight which proteins have a crystal structure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81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Structural and chemical coverage. Circular icons highlight which proteins have a crystal structure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2024-05-18T09:46:55Z</dcterms:modified>
</cp:coreProperties>
</file>