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6CA6A-7017-4836-B813-F5186D2F8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A6F42-705B-4EE1-A249-4EAA76EA2E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of ‘phytochemdb’ database encompassing the physicochemical properties of phytochemicals.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8843A-03D6-49A3-B515-87085A8C6D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Features of ‘phytochemdb’ database encompassing the physicochemical properties of phytochemicals.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28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Features of ‘phytochemdb’ database encompassing the physicochemical properties of phytochemicals.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2024-05-18T06:17:50Z</dcterms:modified>
</cp:coreProperties>
</file>