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A71E6F-8F19-46D1-BD5A-7EB98AC4AD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30657E-9537-44EC-B564-CB217B06D5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efficient search interface by species and their attribute.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F87CB-625A-4F1D-AFF3-6432C82C7A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Time efficient search interface by species and their attribute.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5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Time efficient search interface by species and their attribute.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2024-05-02T11:40:14Z</dcterms:modified>
</cp:coreProperties>
</file>