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CE9357-8190-4F85-80BD-EB1F98E5AD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E655E0-5A80-4154-884C-3C5936C84E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query interface within KDDB, showing the additional detail about a given association study retrieved by following the hyperlink.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3599C8-5A34-427C-B4C2-C334A66A97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query interface within KDDB, showing the additional detail about a given association study retrieved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query interface within KDDB, showing the additional detail about a given association study retrieved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2024-06-02T18:51:22Z</dcterms:modified>
</cp:coreProperties>
</file>