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5C5650-CDDD-4265-9E50-60250D6C90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63C593-E00E-4BB3-BF44-E3D3F17ABC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ASVs identified by the two taxonomic assignment algorithms adopted in this study, i.e. the machine learning-based algorithm fit-classifier sklearn (SK L) and the BLAST+ (BL+) algorithm, using each database: (a) MIDORI database, (b) COins database and (c) ResBO database. Numbers of common identifications between the two algorithms are also expressed in percentages.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2A7581-DC80-49E9-8EF9-7BE4A74458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Number of ASVs identified by the two taxonomic assignment algorithms adopted in this study, i.e. the machine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2874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Number of ASVs identified by the two taxonomic assignment algorithms adopted in this study, i.e. the machine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2024-04-29T00:49:49Z</dcterms:modified>
</cp:coreProperties>
</file>