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E5FEAE-982C-48C3-A650-1B72FEB700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600D5-2A8C-4C1D-96AE-3F613F5CD7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infobox on the article for Phospholamban generated dynamically with the SWL_infobox user script.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37354-9335-438D-BA4B-AE0646F6FC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infobox on the article for Phospholamban generated dynamically with the SWL_infobox user script.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70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infobox on the article for Phospholamban generated dynamically with the SWL_infobox user script.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2024-05-19T10:30:21Z</dcterms:modified>
</cp:coreProperties>
</file>