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7C085-72E4-4067-98EF-5C25D1BFBB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A5F6F-8630-4B92-804B-1CC732279C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Venn diagrams of significant gene counts from the analysis function (a) Significant CN gains (Red) were observed in 2703 genes among lung adenocarcinoma patients from both TWCNV and ExAC populations. (b) Significant CN losses (Blue) were observed in 495 genes among lung adenocarcinoma patients from both TWCNV and ExAC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BD62E-71B1-408E-98A3-4E994361A3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baab044, </a:t>
            </a:r>
            <a:r>
              <a:rPr lang="en-US" altLang="en-US" sz="1000">
                <a:solidFill>
                  <a:srgbClr val="333333"/>
                </a:solidFill>
                <a:hlinkClick r:id="rId3"/>
              </a:rPr>
              <a:t>https://doi.org/10.1093/database/baab044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Venn diagrams of significant gene counts from the analysis function (a) Significant CN gains (Red)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40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Venn diagrams of significant gene counts from the analysis function (a) Significant CN gains (Red)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2024-05-19T15:47:34Z</dcterms:modified>
</cp:coreProperties>
</file>