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68D15-0120-418A-93DD-5B8EC1ACA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AEBD5-01B6-4067-BE96-D44C9C15A7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 expressing the average worker work time distribution (in seconds) per sentence (with a cutoff of 50 seconds).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BCDCB-8427-4D0C-8795-4D751FEE4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Box plot expressing the average worker work time distribution (in seconds) per sentence (with a cutoff of 50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5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Box plot expressing the average worker work time distribution (in seconds) per sentence (with a cutoff of 50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2024-05-19T13:17:48Z</dcterms:modified>
</cp:coreProperties>
</file>