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53174D-6FC3-4274-973D-93D642A4C6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358E74-6098-46E9-A4BD-8B26602676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Keyword search. A search for ‘Pax6’ returns a filterable menu of data classes and organisms with the number of entities found in each on the left and individual entities displayed on the right. Each individual entity provides a link to its report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244053-7BAB-4CAF-B509-9D7FF6FAD3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Keyword search. A search for ‘Pax6’ returns a filterable menu of data classes and organisms with the number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661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Keyword search. A search for ‘Pax6’ returns a filterable menu of data classes and organisms with the number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2024-05-03T13:28:29Z</dcterms:modified>
</cp:coreProperties>
</file>