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D2E4E-F531-4BEA-B963-53E76398F0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F52BCC-F1AA-4AC0-90A4-1F681F206D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top five subclasses of GO enrichment terms. (A) Arabidopsis thaliana species. (B) Bos taurus species. BP: biological processes; MF: molecular function; CC: cellular component.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1E94C-D356-43F1-A822-038EB4AF56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The top five subclasses of GO enrichment terms. (A) Arabidopsis thaliana species. (B) Bos taurus species. BP: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97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The top five subclasses of GO enrichment terms. (A) Arabidopsis thaliana species. (B) Bos taurus species. BP: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2024-05-05T16:56:29Z</dcterms:modified>
</cp:coreProperties>
</file>