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CB759D-8150-43D8-AF81-5A32622307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B5C7DD-AFEA-4D57-BD79-F2D0E50113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the NE types in the test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B3022-3CD0-46A5-92DC-8C8F433602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distribution of the NE types in the test 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90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distribution of the NE types in the test 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2024-05-20T01:45:13Z</dcterms:modified>
</cp:coreProperties>
</file>