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34634-6A95-4472-B499-3618D23017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428BB-653B-423B-9943-556BF2A829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functions of peptides in DPL.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17BA4-7C14-4482-9CAD-3F02CAFCCD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functions of peptides in DPL.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136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functions of peptides in DPL.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2024-05-19T20:47:28Z</dcterms:modified>
</cp:coreProperties>
</file>