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E4982E-BBE6-4A55-A76B-DA5EB3AF1A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9CE5A4-5320-45BD-928D-12133DDB29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submissions with at least one gene reported through the old and the new AFP.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0EE32B-79B9-4869-9680-278A7CEF58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 </a:t>
            </a:r>
            <a:r>
              <a:rPr lang="en-US" altLang="en-US" b="0"/>
              <a:t>Percentage of submissions with at least one gene reported through the old and the new AFP.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382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 Percentage of submissions with at least one gene reported through the old and the new AFP.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2024-05-19T10:23:23Z</dcterms:modified>
</cp:coreProperties>
</file>