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0A3CE6-571D-42B5-984E-C72CD7454E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83D2AD-4ECF-409C-A9D2-E941CCAEA9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PDC compression of the coordinates for the first two residues for the AlphaFold structure of methylated-DNA—protein-cysteine methyltransferase (UniProt ID P0AFH0). (A) Lossless compression. (B) Lossy compression.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6CD874-71B4-45A9-A19D-4A0C5AA9CC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Illustration of PDC compression of the coordinates for the first two residues for the AlphaFold structure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811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Illustration of PDC compression of the coordinates for the first two residues for the AlphaFold structure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2024-05-03T22:55:05Z</dcterms:modified>
</cp:coreProperties>
</file>