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89D70C-A937-491B-924F-F53CE6BBB2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C68F80-2756-4432-AB9E-215510BC55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multi-string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CD28E-6567-484A-B7FD-8D6398659E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Customized search results using the multi-string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Customized search results using the multi-string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2024-04-27T00:28:35Z</dcterms:modified>
</cp:coreProperties>
</file>