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3461A-BB42-4AC9-B36F-4B3574610C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769A7-1895-44EA-AAE1-AF6EAA7D4B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PubSearch GO annotation interface. (A) Top panel Locus Information provides a summary of gene function. The ‘Add New Annotation’ section allows curators to compose all essential components required for a GO annotation. Lower panel displays existing annotations. (B) The built-in GO term auto-complete functionality allows curators to select from a list of GO terms as they type. The same interface is also used for PO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ADA04-2299-4751-803F-5BE30F248F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PubSearch GO annotation interface. (A) Top panel Locus Information provides a summary of gene function.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16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PubSearch GO annotation interface. (A) Top panel Locus Information provides a summary of gene function.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2024-05-19T14:30:28Z</dcterms:modified>
</cp:coreProperties>
</file>