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301547-03BF-4CFE-A774-36F966B602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6F785-2186-47B1-BC30-A9FC9FD3D1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Review &amp; Submit page in a SARS-CoV-2 web submission. The left side of the page contains a summary of information, data files, and pre-submission sequence processing reports. The right side of the page displays a preview of the GenBank flatfiles prior to feature annotation and full submission processing. The preview is a familiar, human-readable format that allows submitters to confirm the author names, publications (if provided), contact information, sequencing technology and source information are correct before submitting.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DAF394-8E95-41F5-B89B-9281445BB3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Review &amp; Submit page in a SARS-CoV-2 web submission. The left side of the page contains a summary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26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Review &amp; Submit page in a SARS-CoV-2 web submission. The left side of the page contains a summary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2024-04-29T12:29:09Z</dcterms:modified>
</cp:coreProperties>
</file>