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5A5BAB-3149-4BE5-AF65-512371A014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9B6E1A-B920-41B0-A199-19850BBFAC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Copper binding residues of laccase from Trametes versicolor [PDB entry 1GYC, (39)].The copper centers are shown in orange, the residues that match the defined pattern L1, M2, L3, M4 are colored in red, green, blue, and yellow, respectively [visualization by PyMOL (40)].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B848AE-CEF8-4A9C-A004-2DA882287B3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tree for the homologous family I1 (Bilirubin oxidases).The chosen coloring option is ‘by kingdom’. Entries of bacterial origin are shown in blue, fungal entries in red, plant proteins in green and non-specified entries are colored in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B848AE-CEF8-4A9C-A004-2DA882287B3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bar006, </a:t>
            </a:r>
            <a:r>
              <a:rPr lang="en-US" altLang="en-US" sz="1000">
                <a:solidFill>
                  <a:srgbClr val="333333"/>
                </a:solidFill>
                <a:hlinkClick r:id="rId3"/>
              </a:rPr>
              <a:t>https://doi.org/10.1093/database/bar006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Copper binding residues of laccase from Trametes versicolor [PDB entry 1GYC, (39)].The copper centers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044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bar006, </a:t>
            </a:r>
            <a:r>
              <a:rPr lang="en-US" altLang="en-US" sz="1000">
                <a:solidFill>
                  <a:srgbClr val="333333"/>
                </a:solidFill>
                <a:hlinkClick r:id="rId3"/>
              </a:rPr>
              <a:t>https://doi.org/10.1093/database/bar006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tree for the homologous family I1 (Bilirubin oxidases).The chosen coloring option is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487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Copper binding residues of laccase from Trametes versicolor [PDB entry 1GYC, (39)].The copper centers are ...</vt:lpstr>
      <vt:lpstr>Figure 1. Phylogenetic tree for the homologous family I1 (Bilirubin oxidases).The chosen coloring option is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2024-05-02T01:04:45Z</dcterms:modified>
</cp:coreProperties>
</file>