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363C2-2103-49FC-BF64-E72C01F0B0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CD000-8EBC-48A6-A8F2-F4F1E41035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the Halophytes.rnrt.tn database showing the different search criteria in the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DF4EC-A07A-4C8E-99FB-196FF65394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Framework of the Halophytes.rnrt.tn database showing the different search criteria in the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67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Framework of the Halophytes.rnrt.tn database showing the different search criteria in the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2024-05-17T04:13:48Z</dcterms:modified>
</cp:coreProperties>
</file>