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6555C2-67CF-4687-A5B7-D1D5140C7D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117FE5-67B4-48C9-AA72-C7917C16E8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an API request and its JSON response for a coordinate pair and a query radius of 4000 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4F56A9-0A06-4158-9714-5157ACADDB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Screenshot of an API request and its JSON response for a coordinate pair and a query radius of 4000 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4520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Screenshot of an API request and its JSON response for a coordinate pair and a query radius of 4000 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2024-05-19T16:41:48Z</dcterms:modified>
</cp:coreProperties>
</file>