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0F49E-E561-4765-8D10-F16C472AC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10D4E-7AFD-4785-8E66-9883988042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the number of all terms (including obsolete terms and those included in the ‘purgatory’ branch) in the PSI-MS ontology since June 2007 (cf. http://psidev.cvs.sourceforge.net/viewvc/psidev/psi/psi-ms/mzML/controlledVocabulary/psi-ms.obo?view=log) and number of newly added terms per year to the PSI-MS ontology between June 2007 and November 2012 (inlet).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E2708-92C2-4616-99FD-0D955149F7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Growth of the number of all terms (including obsolete terms and those included in the ‘purgatory’ branch)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Growth of the number of all terms (including obsolete terms and those included in the ‘purgatory’ branch)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2024-05-17T06:50:15Z</dcterms:modified>
</cp:coreProperties>
</file>